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513"/>
  </p:normalViewPr>
  <p:slideViewPr>
    <p:cSldViewPr snapToGrid="0" snapToObjects="1">
      <p:cViewPr varScale="1">
        <p:scale>
          <a:sx n="120" d="100"/>
          <a:sy n="120" d="100"/>
        </p:scale>
        <p:origin x="3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CA3E-1F22-C449-A316-48325D392B87}" type="datetimeFigureOut">
              <a:rPr lang="nl-NL" smtClean="0"/>
              <a:t>20-01-2021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FB9B9-D405-784E-8789-26E509F187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8894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CA3E-1F22-C449-A316-48325D392B87}" type="datetimeFigureOut">
              <a:rPr lang="nl-NL" smtClean="0"/>
              <a:t>20-01-2021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FB9B9-D405-784E-8789-26E509F187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3118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CA3E-1F22-C449-A316-48325D392B87}" type="datetimeFigureOut">
              <a:rPr lang="nl-NL" smtClean="0"/>
              <a:t>20-01-2021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FB9B9-D405-784E-8789-26E509F187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4273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CA3E-1F22-C449-A316-48325D392B87}" type="datetimeFigureOut">
              <a:rPr lang="nl-NL" smtClean="0"/>
              <a:t>20-01-2021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FB9B9-D405-784E-8789-26E509F187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9624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CA3E-1F22-C449-A316-48325D392B87}" type="datetimeFigureOut">
              <a:rPr lang="nl-NL" smtClean="0"/>
              <a:t>20-01-2021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FB9B9-D405-784E-8789-26E509F187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5685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CA3E-1F22-C449-A316-48325D392B87}" type="datetimeFigureOut">
              <a:rPr lang="nl-NL" smtClean="0"/>
              <a:t>20-01-2021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FB9B9-D405-784E-8789-26E509F187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120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CA3E-1F22-C449-A316-48325D392B87}" type="datetimeFigureOut">
              <a:rPr lang="nl-NL" smtClean="0"/>
              <a:t>20-01-2021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FB9B9-D405-784E-8789-26E509F187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6960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CA3E-1F22-C449-A316-48325D392B87}" type="datetimeFigureOut">
              <a:rPr lang="nl-NL" smtClean="0"/>
              <a:t>20-01-2021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FB9B9-D405-784E-8789-26E509F187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3983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CA3E-1F22-C449-A316-48325D392B87}" type="datetimeFigureOut">
              <a:rPr lang="nl-NL" smtClean="0"/>
              <a:t>20-01-2021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FB9B9-D405-784E-8789-26E509F187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5125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CA3E-1F22-C449-A316-48325D392B87}" type="datetimeFigureOut">
              <a:rPr lang="nl-NL" smtClean="0"/>
              <a:t>20-01-2021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FB9B9-D405-784E-8789-26E509F187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9848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CA3E-1F22-C449-A316-48325D392B87}" type="datetimeFigureOut">
              <a:rPr lang="nl-NL" smtClean="0"/>
              <a:t>20-01-2021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FB9B9-D405-784E-8789-26E509F187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1659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ACA3E-1F22-C449-A316-48325D392B87}" type="datetimeFigureOut">
              <a:rPr lang="nl-NL" smtClean="0"/>
              <a:t>20-01-2021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FB9B9-D405-784E-8789-26E509F187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393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eel&#10;&#10;Automatisch gegenereerde beschrijving">
            <a:extLst>
              <a:ext uri="{FF2B5EF4-FFF2-40B4-BE49-F238E27FC236}">
                <a16:creationId xmlns:a16="http://schemas.microsoft.com/office/drawing/2014/main" id="{2EBF6F94-24DE-B844-97B5-B7865D2B8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6" y="0"/>
            <a:ext cx="8929688" cy="6858000"/>
          </a:xfrm>
          <a:prstGeom prst="rect">
            <a:avLst/>
          </a:prstGeom>
        </p:spPr>
      </p:pic>
      <p:pic>
        <p:nvPicPr>
          <p:cNvPr id="4" name="Audio Recording 20 jan. 2021 23:32:04" descr="Audio Recording 20 jan. 2021 23:32:04">
            <a:hlinkClick r:id="" action="ppaction://media"/>
            <a:extLst>
              <a:ext uri="{FF2B5EF4-FFF2-40B4-BE49-F238E27FC236}">
                <a16:creationId xmlns:a16="http://schemas.microsoft.com/office/drawing/2014/main" id="{511DB8A9-740D-CB45-A0AC-E652230F55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7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6CB0C30-F2E4-5B47-B566-B01830E99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6" y="0"/>
            <a:ext cx="8929688" cy="6858000"/>
          </a:xfrm>
          <a:prstGeom prst="rect">
            <a:avLst/>
          </a:prstGeom>
        </p:spPr>
      </p:pic>
      <p:pic>
        <p:nvPicPr>
          <p:cNvPr id="4" name="Audio Recording 20 jan. 2021 23:47:37" descr="Audio Recording 20 jan. 2021 23:47:37">
            <a:hlinkClick r:id="" action="ppaction://media"/>
            <a:extLst>
              <a:ext uri="{FF2B5EF4-FFF2-40B4-BE49-F238E27FC236}">
                <a16:creationId xmlns:a16="http://schemas.microsoft.com/office/drawing/2014/main" id="{6909DB3E-05C6-1D4A-BEFD-C1F538F879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6114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1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29492BD-D21E-7F49-8AC2-EA951A4ED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6" y="0"/>
            <a:ext cx="8929688" cy="6858000"/>
          </a:xfrm>
          <a:prstGeom prst="rect">
            <a:avLst/>
          </a:prstGeom>
        </p:spPr>
      </p:pic>
      <p:pic>
        <p:nvPicPr>
          <p:cNvPr id="4" name="Audio Recording 20 jan. 2021 23:49:12" descr="Audio Recording 20 jan. 2021 23:49:12">
            <a:hlinkClick r:id="" action="ppaction://media"/>
            <a:extLst>
              <a:ext uri="{FF2B5EF4-FFF2-40B4-BE49-F238E27FC236}">
                <a16:creationId xmlns:a16="http://schemas.microsoft.com/office/drawing/2014/main" id="{48FFAA33-B123-C542-8663-BF374F55DA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13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3DA9F4F-CE1F-284A-BC7E-439941C82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6" y="0"/>
            <a:ext cx="8929688" cy="6858000"/>
          </a:xfrm>
          <a:prstGeom prst="rect">
            <a:avLst/>
          </a:prstGeom>
        </p:spPr>
      </p:pic>
      <p:pic>
        <p:nvPicPr>
          <p:cNvPr id="4" name="Audio Recording 20 jan. 2021 23:50:08" descr="Audio Recording 20 jan. 2021 23:50:08">
            <a:hlinkClick r:id="" action="ppaction://media"/>
            <a:extLst>
              <a:ext uri="{FF2B5EF4-FFF2-40B4-BE49-F238E27FC236}">
                <a16:creationId xmlns:a16="http://schemas.microsoft.com/office/drawing/2014/main" id="{18C47D81-3F83-7846-AB92-EE52444539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3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76960A4-3BBE-974B-9B2A-4DAA3C75B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6" y="0"/>
            <a:ext cx="8929688" cy="6858000"/>
          </a:xfrm>
          <a:prstGeom prst="rect">
            <a:avLst/>
          </a:prstGeom>
        </p:spPr>
      </p:pic>
      <p:pic>
        <p:nvPicPr>
          <p:cNvPr id="4" name="Audio Recording 20 jan. 2021 23:51:55" descr="Audio Recording 20 jan. 2021 23:51:55">
            <a:hlinkClick r:id="" action="ppaction://media"/>
            <a:extLst>
              <a:ext uri="{FF2B5EF4-FFF2-40B4-BE49-F238E27FC236}">
                <a16:creationId xmlns:a16="http://schemas.microsoft.com/office/drawing/2014/main" id="{4100861E-6EC1-464F-A2D8-DA0E19D15A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02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3562F7C-C953-0F4F-9806-50D14FC86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6" y="0"/>
            <a:ext cx="8929688" cy="6858000"/>
          </a:xfrm>
          <a:prstGeom prst="rect">
            <a:avLst/>
          </a:prstGeom>
        </p:spPr>
      </p:pic>
      <p:pic>
        <p:nvPicPr>
          <p:cNvPr id="4" name="Audio Recording 20 jan. 2021 23:52:43" descr="Audio Recording 20 jan. 2021 23:52:43">
            <a:hlinkClick r:id="" action="ppaction://media"/>
            <a:extLst>
              <a:ext uri="{FF2B5EF4-FFF2-40B4-BE49-F238E27FC236}">
                <a16:creationId xmlns:a16="http://schemas.microsoft.com/office/drawing/2014/main" id="{CBABF1E4-7FE6-C740-92F9-74F4B767AC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84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6B5EB22-9F12-D949-9BE4-4D8F51579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6" y="0"/>
            <a:ext cx="8929688" cy="6858000"/>
          </a:xfrm>
          <a:prstGeom prst="rect">
            <a:avLst/>
          </a:prstGeom>
        </p:spPr>
      </p:pic>
      <p:pic>
        <p:nvPicPr>
          <p:cNvPr id="4" name="Audio Recording 20 jan. 2021 23:54:26" descr="Audio Recording 20 jan. 2021 23:54:26">
            <a:hlinkClick r:id="" action="ppaction://media"/>
            <a:extLst>
              <a:ext uri="{FF2B5EF4-FFF2-40B4-BE49-F238E27FC236}">
                <a16:creationId xmlns:a16="http://schemas.microsoft.com/office/drawing/2014/main" id="{B8248DF5-6129-9F4B-B5D1-2CD4EDE451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90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D5975DE-C77A-844A-9E63-7BBEE6A8A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6" y="0"/>
            <a:ext cx="8929688" cy="6858000"/>
          </a:xfrm>
          <a:prstGeom prst="rect">
            <a:avLst/>
          </a:prstGeom>
        </p:spPr>
      </p:pic>
      <p:pic>
        <p:nvPicPr>
          <p:cNvPr id="4" name="Audio Recording 20 jan. 2021 23:56:00" descr="Audio Recording 20 jan. 2021 23:56:00">
            <a:hlinkClick r:id="" action="ppaction://media"/>
            <a:extLst>
              <a:ext uri="{FF2B5EF4-FFF2-40B4-BE49-F238E27FC236}">
                <a16:creationId xmlns:a16="http://schemas.microsoft.com/office/drawing/2014/main" id="{E0EA4EAD-DE57-9C48-AA6B-CF81170255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8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AD44C05-D3E0-5341-B344-971C43370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6" y="0"/>
            <a:ext cx="8929688" cy="6858000"/>
          </a:xfrm>
          <a:prstGeom prst="rect">
            <a:avLst/>
          </a:prstGeom>
        </p:spPr>
      </p:pic>
      <p:pic>
        <p:nvPicPr>
          <p:cNvPr id="4" name="Audio Recording 20 jan. 2021 23:57:11" descr="Audio Recording 20 jan. 2021 23:57:11">
            <a:hlinkClick r:id="" action="ppaction://media"/>
            <a:extLst>
              <a:ext uri="{FF2B5EF4-FFF2-40B4-BE49-F238E27FC236}">
                <a16:creationId xmlns:a16="http://schemas.microsoft.com/office/drawing/2014/main" id="{FA32C17F-F4A8-DD4A-B4EA-F66B5A37F9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6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CDD71F7-1E30-424F-B7B7-159822B22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6" y="0"/>
            <a:ext cx="8929688" cy="6858000"/>
          </a:xfrm>
          <a:prstGeom prst="rect">
            <a:avLst/>
          </a:prstGeom>
        </p:spPr>
      </p:pic>
      <p:pic>
        <p:nvPicPr>
          <p:cNvPr id="4" name="Audio Recording 20 jan. 2021 23:58:12" descr="Audio Recording 20 jan. 2021 23:58:12">
            <a:hlinkClick r:id="" action="ppaction://media"/>
            <a:extLst>
              <a:ext uri="{FF2B5EF4-FFF2-40B4-BE49-F238E27FC236}">
                <a16:creationId xmlns:a16="http://schemas.microsoft.com/office/drawing/2014/main" id="{F8F1B684-8A2C-5142-BC16-86CE137410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9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7A72D77-C27A-5947-AE56-DB8311413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6" y="0"/>
            <a:ext cx="8929688" cy="6858000"/>
          </a:xfrm>
          <a:prstGeom prst="rect">
            <a:avLst/>
          </a:prstGeom>
        </p:spPr>
      </p:pic>
      <p:pic>
        <p:nvPicPr>
          <p:cNvPr id="4" name="Audio Recording 20 jan. 2021 23:59:34" descr="Audio Recording 20 jan. 2021 23:59:34">
            <a:hlinkClick r:id="" action="ppaction://media"/>
            <a:extLst>
              <a:ext uri="{FF2B5EF4-FFF2-40B4-BE49-F238E27FC236}">
                <a16:creationId xmlns:a16="http://schemas.microsoft.com/office/drawing/2014/main" id="{2407C620-B1F1-A54D-96EC-7F5B2CD323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0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op, koffie, drank&#10;&#10;Automatisch gegenereerde beschrijving">
            <a:extLst>
              <a:ext uri="{FF2B5EF4-FFF2-40B4-BE49-F238E27FC236}">
                <a16:creationId xmlns:a16="http://schemas.microsoft.com/office/drawing/2014/main" id="{07FD3B16-A7A1-A440-939B-639B5888C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6" y="0"/>
            <a:ext cx="8929688" cy="6858000"/>
          </a:xfrm>
          <a:prstGeom prst="rect">
            <a:avLst/>
          </a:prstGeom>
        </p:spPr>
      </p:pic>
      <p:pic>
        <p:nvPicPr>
          <p:cNvPr id="6" name="Audio Recording 20 jan. 2021 23:34:45" descr="Audio Recording 20 jan. 2021 23:34:45">
            <a:hlinkClick r:id="" action="ppaction://media"/>
            <a:extLst>
              <a:ext uri="{FF2B5EF4-FFF2-40B4-BE49-F238E27FC236}">
                <a16:creationId xmlns:a16="http://schemas.microsoft.com/office/drawing/2014/main" id="{5634EBEA-7562-4C4A-8D09-526A8EA1B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03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83EDBF2-491B-4C47-B67E-573368DB9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6" y="0"/>
            <a:ext cx="8929688" cy="6858000"/>
          </a:xfrm>
          <a:prstGeom prst="rect">
            <a:avLst/>
          </a:prstGeom>
        </p:spPr>
      </p:pic>
      <p:pic>
        <p:nvPicPr>
          <p:cNvPr id="4" name="Audio Recording 21 jan. 2021 00:00:29" descr="Audio Recording 21 jan. 2021 00:00:29">
            <a:hlinkClick r:id="" action="ppaction://media"/>
            <a:extLst>
              <a:ext uri="{FF2B5EF4-FFF2-40B4-BE49-F238E27FC236}">
                <a16:creationId xmlns:a16="http://schemas.microsoft.com/office/drawing/2014/main" id="{8A3CF1CC-F5BA-4F40-8DA6-7193D15766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9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9401641-D639-0C46-8F25-34B2342C1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6" y="0"/>
            <a:ext cx="8929688" cy="6858000"/>
          </a:xfrm>
          <a:prstGeom prst="rect">
            <a:avLst/>
          </a:prstGeom>
        </p:spPr>
      </p:pic>
      <p:pic>
        <p:nvPicPr>
          <p:cNvPr id="4" name="Audio Recording 21 jan. 2021 00:01:47" descr="Audio Recording 21 jan. 2021 00:01:47">
            <a:hlinkClick r:id="" action="ppaction://media"/>
            <a:extLst>
              <a:ext uri="{FF2B5EF4-FFF2-40B4-BE49-F238E27FC236}">
                <a16:creationId xmlns:a16="http://schemas.microsoft.com/office/drawing/2014/main" id="{EDD9BD40-A12A-794D-9559-4A86869D4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4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789D122-7E82-8F41-B8B9-815E87DFB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6" y="0"/>
            <a:ext cx="8929688" cy="6858000"/>
          </a:xfrm>
          <a:prstGeom prst="rect">
            <a:avLst/>
          </a:prstGeom>
        </p:spPr>
      </p:pic>
      <p:pic>
        <p:nvPicPr>
          <p:cNvPr id="4" name="Audio Recording 21 jan. 2021 00:02:34" descr="Audio Recording 21 jan. 2021 00:02:34">
            <a:hlinkClick r:id="" action="ppaction://media"/>
            <a:extLst>
              <a:ext uri="{FF2B5EF4-FFF2-40B4-BE49-F238E27FC236}">
                <a16:creationId xmlns:a16="http://schemas.microsoft.com/office/drawing/2014/main" id="{A8882750-B5EB-D446-980A-146B91AF18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5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9E96BDC-1311-D24C-BC57-C3382E3B4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6" y="0"/>
            <a:ext cx="8929688" cy="6858000"/>
          </a:xfrm>
          <a:prstGeom prst="rect">
            <a:avLst/>
          </a:prstGeom>
        </p:spPr>
      </p:pic>
      <p:pic>
        <p:nvPicPr>
          <p:cNvPr id="4" name="Audio Recording 21 jan. 2021 00:03:17" descr="Audio Recording 21 jan. 2021 00:03:17">
            <a:hlinkClick r:id="" action="ppaction://media"/>
            <a:extLst>
              <a:ext uri="{FF2B5EF4-FFF2-40B4-BE49-F238E27FC236}">
                <a16:creationId xmlns:a16="http://schemas.microsoft.com/office/drawing/2014/main" id="{863DAE77-BA9E-B649-96BE-11017AFA59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0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6A4F026-C21F-144F-96FC-0707DFB3F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6" y="0"/>
            <a:ext cx="8929688" cy="6858000"/>
          </a:xfrm>
          <a:prstGeom prst="rect">
            <a:avLst/>
          </a:prstGeom>
        </p:spPr>
      </p:pic>
      <p:pic>
        <p:nvPicPr>
          <p:cNvPr id="4" name="Audio Recording 21 jan. 2021 00:04:16" descr="Audio Recording 21 jan. 2021 00:04:16">
            <a:hlinkClick r:id="" action="ppaction://media"/>
            <a:extLst>
              <a:ext uri="{FF2B5EF4-FFF2-40B4-BE49-F238E27FC236}">
                <a16:creationId xmlns:a16="http://schemas.microsoft.com/office/drawing/2014/main" id="{D5850596-20FD-F14D-A407-87BDBF3C6E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6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226440D-423E-D444-93C4-F9AC3F8AC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6" y="0"/>
            <a:ext cx="8929688" cy="6858000"/>
          </a:xfrm>
          <a:prstGeom prst="rect">
            <a:avLst/>
          </a:prstGeom>
        </p:spPr>
      </p:pic>
      <p:pic>
        <p:nvPicPr>
          <p:cNvPr id="4" name="Audio Recording 21 jan. 2021 00:05:02" descr="Audio Recording 21 jan. 2021 00:05:02">
            <a:hlinkClick r:id="" action="ppaction://media"/>
            <a:extLst>
              <a:ext uri="{FF2B5EF4-FFF2-40B4-BE49-F238E27FC236}">
                <a16:creationId xmlns:a16="http://schemas.microsoft.com/office/drawing/2014/main" id="{12D2C010-FCC9-9D44-A02B-EBE01A44FF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5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718D551-4654-F649-934D-F11B217A0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6" y="0"/>
            <a:ext cx="8929688" cy="6858000"/>
          </a:xfrm>
          <a:prstGeom prst="rect">
            <a:avLst/>
          </a:prstGeom>
        </p:spPr>
      </p:pic>
      <p:pic>
        <p:nvPicPr>
          <p:cNvPr id="4" name="Audio Recording 21 jan. 2021 00:06:09" descr="Audio Recording 21 jan. 2021 00:06:09">
            <a:hlinkClick r:id="" action="ppaction://media"/>
            <a:extLst>
              <a:ext uri="{FF2B5EF4-FFF2-40B4-BE49-F238E27FC236}">
                <a16:creationId xmlns:a16="http://schemas.microsoft.com/office/drawing/2014/main" id="{C5E87B58-B607-5F49-B9EC-9A05C98A4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1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92A3549-D12D-EA45-BA18-DA24DFB4A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6" y="0"/>
            <a:ext cx="8929688" cy="6858000"/>
          </a:xfrm>
          <a:prstGeom prst="rect">
            <a:avLst/>
          </a:prstGeom>
        </p:spPr>
      </p:pic>
      <p:pic>
        <p:nvPicPr>
          <p:cNvPr id="4" name="Audio Recording 21 jan. 2021 00:06:52" descr="Audio Recording 21 jan. 2021 00:06:52">
            <a:hlinkClick r:id="" action="ppaction://media"/>
            <a:extLst>
              <a:ext uri="{FF2B5EF4-FFF2-40B4-BE49-F238E27FC236}">
                <a16:creationId xmlns:a16="http://schemas.microsoft.com/office/drawing/2014/main" id="{F539E1E5-6C84-C847-8D75-44C381CC28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FBE2A94-C49A-524F-8707-179BDE63A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6" y="0"/>
            <a:ext cx="8929688" cy="6858000"/>
          </a:xfrm>
          <a:prstGeom prst="rect">
            <a:avLst/>
          </a:prstGeom>
        </p:spPr>
      </p:pic>
      <p:pic>
        <p:nvPicPr>
          <p:cNvPr id="4" name="Audio Recording 21 jan. 2021 00:08:37" descr="Audio Recording 21 jan. 2021 00:08:37">
            <a:hlinkClick r:id="" action="ppaction://media"/>
            <a:extLst>
              <a:ext uri="{FF2B5EF4-FFF2-40B4-BE49-F238E27FC236}">
                <a16:creationId xmlns:a16="http://schemas.microsoft.com/office/drawing/2014/main" id="{EFC5504D-E4F8-D049-99C7-CBEDE240B4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0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eel&#10;&#10;Automatisch gegenereerde beschrijving">
            <a:extLst>
              <a:ext uri="{FF2B5EF4-FFF2-40B4-BE49-F238E27FC236}">
                <a16:creationId xmlns:a16="http://schemas.microsoft.com/office/drawing/2014/main" id="{2EBF6F94-24DE-B844-97B5-B7865D2B8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6" y="0"/>
            <a:ext cx="8929688" cy="6858000"/>
          </a:xfrm>
          <a:prstGeom prst="rect">
            <a:avLst/>
          </a:prstGeom>
        </p:spPr>
      </p:pic>
      <p:pic>
        <p:nvPicPr>
          <p:cNvPr id="2" name="Audio Recording 21 jan. 2021 00:11:19" descr="Audio Recording 21 jan. 2021 00:11:19">
            <a:hlinkClick r:id="" action="ppaction://media"/>
            <a:extLst>
              <a:ext uri="{FF2B5EF4-FFF2-40B4-BE49-F238E27FC236}">
                <a16:creationId xmlns:a16="http://schemas.microsoft.com/office/drawing/2014/main" id="{2745046A-7EE3-6544-BDFF-8A46C0FFFC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8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nachthemel&#10;&#10;Automatisch gegenereerde beschrijving">
            <a:extLst>
              <a:ext uri="{FF2B5EF4-FFF2-40B4-BE49-F238E27FC236}">
                <a16:creationId xmlns:a16="http://schemas.microsoft.com/office/drawing/2014/main" id="{316F226F-5213-EE4D-BBEA-B5F0EB920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6" y="0"/>
            <a:ext cx="8929688" cy="6858000"/>
          </a:xfrm>
          <a:prstGeom prst="rect">
            <a:avLst/>
          </a:prstGeom>
        </p:spPr>
      </p:pic>
      <p:pic>
        <p:nvPicPr>
          <p:cNvPr id="4" name="Audio Recording 20 jan. 2021 23:37:05" descr="Audio Recording 20 jan. 2021 23:37:05">
            <a:hlinkClick r:id="" action="ppaction://media"/>
            <a:extLst>
              <a:ext uri="{FF2B5EF4-FFF2-40B4-BE49-F238E27FC236}">
                <a16:creationId xmlns:a16="http://schemas.microsoft.com/office/drawing/2014/main" id="{AC1976C7-3845-EE4D-9DF2-4B24D087B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FC95167-E22E-854C-A9C6-88B8E3B50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6" y="0"/>
            <a:ext cx="8929688" cy="6858000"/>
          </a:xfrm>
          <a:prstGeom prst="rect">
            <a:avLst/>
          </a:prstGeom>
        </p:spPr>
      </p:pic>
      <p:pic>
        <p:nvPicPr>
          <p:cNvPr id="4" name="Audio Recording 20 jan. 2021 23:38:33" descr="Audio Recording 20 jan. 2021 23:38:33">
            <a:hlinkClick r:id="" action="ppaction://media"/>
            <a:extLst>
              <a:ext uri="{FF2B5EF4-FFF2-40B4-BE49-F238E27FC236}">
                <a16:creationId xmlns:a16="http://schemas.microsoft.com/office/drawing/2014/main" id="{B83BFBB5-53E7-EA4E-879D-A386A81158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7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197DD38-11DE-4342-9A87-00239E33A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6" y="0"/>
            <a:ext cx="8929688" cy="6858000"/>
          </a:xfrm>
          <a:prstGeom prst="rect">
            <a:avLst/>
          </a:prstGeom>
        </p:spPr>
      </p:pic>
      <p:pic>
        <p:nvPicPr>
          <p:cNvPr id="4" name="Audio Recording 20 jan. 2021 23:40:51" descr="Audio Recording 20 jan. 2021 23:40:51">
            <a:hlinkClick r:id="" action="ppaction://media"/>
            <a:extLst>
              <a:ext uri="{FF2B5EF4-FFF2-40B4-BE49-F238E27FC236}">
                <a16:creationId xmlns:a16="http://schemas.microsoft.com/office/drawing/2014/main" id="{011EC982-729A-E647-9B87-2D2B220B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66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EA6E0B9-92E6-1246-9468-D506AC49B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6" y="0"/>
            <a:ext cx="8929688" cy="6858000"/>
          </a:xfrm>
          <a:prstGeom prst="rect">
            <a:avLst/>
          </a:prstGeom>
        </p:spPr>
      </p:pic>
      <p:pic>
        <p:nvPicPr>
          <p:cNvPr id="6" name="Audio Recording 20 jan. 2021 23:42:36" descr="Audio Recording 20 jan. 2021 23:42:36">
            <a:hlinkClick r:id="" action="ppaction://media"/>
            <a:extLst>
              <a:ext uri="{FF2B5EF4-FFF2-40B4-BE49-F238E27FC236}">
                <a16:creationId xmlns:a16="http://schemas.microsoft.com/office/drawing/2014/main" id="{850DCE47-996F-C047-9754-5012B95C13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6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27C5F4B-FCE3-7240-84FF-EEEABD990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6" y="0"/>
            <a:ext cx="8929688" cy="6858000"/>
          </a:xfrm>
          <a:prstGeom prst="rect">
            <a:avLst/>
          </a:prstGeom>
        </p:spPr>
      </p:pic>
      <p:pic>
        <p:nvPicPr>
          <p:cNvPr id="4" name="Audio Recording 20 jan. 2021 23:43:18" descr="Audio Recording 20 jan. 2021 23:43:18">
            <a:hlinkClick r:id="" action="ppaction://media"/>
            <a:extLst>
              <a:ext uri="{FF2B5EF4-FFF2-40B4-BE49-F238E27FC236}">
                <a16:creationId xmlns:a16="http://schemas.microsoft.com/office/drawing/2014/main" id="{10EBF419-9397-6F49-B4A6-B70F0126DB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6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D21D7E6-BE38-854C-913D-8CFC31785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6" y="0"/>
            <a:ext cx="8929688" cy="6858000"/>
          </a:xfrm>
          <a:prstGeom prst="rect">
            <a:avLst/>
          </a:prstGeom>
        </p:spPr>
      </p:pic>
      <p:pic>
        <p:nvPicPr>
          <p:cNvPr id="4" name="Audio Recording 20 jan. 2021 23:44:30" descr="Audio Recording 20 jan. 2021 23:44:30">
            <a:hlinkClick r:id="" action="ppaction://media"/>
            <a:extLst>
              <a:ext uri="{FF2B5EF4-FFF2-40B4-BE49-F238E27FC236}">
                <a16:creationId xmlns:a16="http://schemas.microsoft.com/office/drawing/2014/main" id="{9295D4B5-595E-334A-AB81-6DC1D0932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2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E4EA480-48D7-2A4A-AE2E-6F1FFAB93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6" y="0"/>
            <a:ext cx="8929688" cy="6858000"/>
          </a:xfrm>
          <a:prstGeom prst="rect">
            <a:avLst/>
          </a:prstGeom>
        </p:spPr>
      </p:pic>
      <p:pic>
        <p:nvPicPr>
          <p:cNvPr id="4" name="Audio Recording 20 jan. 2021 23:45:25" descr="Audio Recording 20 jan. 2021 23:45:25">
            <a:hlinkClick r:id="" action="ppaction://media"/>
            <a:extLst>
              <a:ext uri="{FF2B5EF4-FFF2-40B4-BE49-F238E27FC236}">
                <a16:creationId xmlns:a16="http://schemas.microsoft.com/office/drawing/2014/main" id="{ADC5E360-47F6-1645-8661-671B96EE73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3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</TotalTime>
  <Words>0</Words>
  <Application>Microsoft Macintosh PowerPoint</Application>
  <PresentationFormat>Diavoorstelling (4:3)</PresentationFormat>
  <Paragraphs>0</Paragraphs>
  <Slides>29</Slides>
  <Notes>0</Notes>
  <HiddenSlides>0</HiddenSlides>
  <MMClips>29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Eloy Bruins</dc:creator>
  <cp:lastModifiedBy>Eloy Bruins</cp:lastModifiedBy>
  <cp:revision>7</cp:revision>
  <dcterms:created xsi:type="dcterms:W3CDTF">2021-01-20T22:18:36Z</dcterms:created>
  <dcterms:modified xsi:type="dcterms:W3CDTF">2021-01-20T23:13:39Z</dcterms:modified>
</cp:coreProperties>
</file>